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73893"/>
              <a:ext cx="3829007" cy="2450539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678008" y="7460353"/>
            <a:ext cx="2507548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285" dirty="0">
                <a:solidFill>
                  <a:srgbClr val="0A2A60"/>
                </a:solidFill>
                <a:latin typeface="Trebuchet MS"/>
                <a:cs typeface="Trebuchet MS"/>
              </a:rPr>
              <a:t>49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2024-12-09T21:02:04Z</dcterms:created>
  <dcterms:modified xsi:type="dcterms:W3CDTF">2024-12-09T21:03:43Z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